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431"/>
    <p:restoredTop sz="94551"/>
  </p:normalViewPr>
  <p:slideViewPr>
    <p:cSldViewPr snapToGrid="0" snapToObjects="1">
      <p:cViewPr>
        <p:scale>
          <a:sx n="82" d="100"/>
          <a:sy n="82" d="100"/>
        </p:scale>
        <p:origin x="544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media/image3.tiff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41023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4343" r="20865"/>
          <a:stretch/>
        </p:blipFill>
        <p:spPr>
          <a:xfrm>
            <a:off x="3193473" y="0"/>
            <a:ext cx="3757660" cy="685800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3457877" y="1097281"/>
            <a:ext cx="770021" cy="3619099"/>
          </a:xfrm>
          <a:custGeom>
            <a:avLst/>
            <a:gdLst>
              <a:gd name="connsiteX0" fmla="*/ 0 w 770021"/>
              <a:gd name="connsiteY0" fmla="*/ 0 h 3619099"/>
              <a:gd name="connsiteX1" fmla="*/ 0 w 770021"/>
              <a:gd name="connsiteY1" fmla="*/ 0 h 3619099"/>
              <a:gd name="connsiteX2" fmla="*/ 770021 w 770021"/>
              <a:gd name="connsiteY2" fmla="*/ 96253 h 3619099"/>
              <a:gd name="connsiteX3" fmla="*/ 741145 w 770021"/>
              <a:gd name="connsiteY3" fmla="*/ 3619099 h 3619099"/>
              <a:gd name="connsiteX4" fmla="*/ 0 w 770021"/>
              <a:gd name="connsiteY4" fmla="*/ 3465095 h 3619099"/>
              <a:gd name="connsiteX5" fmla="*/ 0 w 770021"/>
              <a:gd name="connsiteY5" fmla="*/ 0 h 361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0021" h="3619099">
                <a:moveTo>
                  <a:pt x="0" y="0"/>
                </a:moveTo>
                <a:lnTo>
                  <a:pt x="0" y="0"/>
                </a:lnTo>
                <a:lnTo>
                  <a:pt x="770021" y="96253"/>
                </a:lnTo>
                <a:lnTo>
                  <a:pt x="741145" y="3619099"/>
                </a:lnTo>
                <a:lnTo>
                  <a:pt x="0" y="3465095"/>
                </a:lnTo>
                <a:cubicBezTo>
                  <a:pt x="3208" y="2313272"/>
                  <a:pt x="6417" y="1161448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3299313" y="1762775"/>
            <a:ext cx="1449532" cy="36238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16200000">
            <a:off x="1916698" y="2727858"/>
            <a:ext cx="3467368" cy="923330"/>
          </a:xfrm>
          <a:prstGeom prst="rect">
            <a:avLst/>
          </a:prstGeom>
          <a:noFill/>
          <a:scene3d>
            <a:camera prst="isometricRightUp">
              <a:rot lat="2100000" lon="18899998" rev="19799999"/>
            </a:camera>
            <a:lightRig rig="threePt" dir="t"/>
          </a:scene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CH" sz="540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Sie und Wir</a:t>
            </a:r>
            <a:endParaRPr lang="de-CH" sz="5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870942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 rot="16200000">
            <a:off x="-830831" y="2911211"/>
            <a:ext cx="4509569" cy="120032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CH" sz="72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Sie und Wir</a:t>
            </a:r>
            <a:endParaRPr lang="de-CH" sz="72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433954" y="635430"/>
            <a:ext cx="1980000" cy="5220000"/>
          </a:xfrm>
          <a:prstGeom prst="rect">
            <a:avLst/>
          </a:prstGeom>
          <a:noFill/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187" y="894208"/>
            <a:ext cx="1449532" cy="36238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551699" y="1376878"/>
            <a:ext cx="7348295" cy="36317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CH" sz="115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HR</a:t>
            </a:r>
          </a:p>
          <a:p>
            <a:pPr algn="ctr"/>
            <a:r>
              <a:rPr lang="de-CH" sz="115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Reglemente</a:t>
            </a:r>
            <a:endParaRPr lang="de-CH" sz="115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8144874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2" name="Picture 14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857" y="20781"/>
            <a:ext cx="3562838" cy="6797895"/>
          </a:xfrm>
          <a:prstGeom prst="rect">
            <a:avLst/>
          </a:prstGeom>
        </p:spPr>
      </p:pic>
      <p:pic>
        <p:nvPicPr>
          <p:cNvPr id="143" name="Picture 14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35872" y="20782"/>
            <a:ext cx="3562838" cy="6797895"/>
          </a:xfrm>
          <a:prstGeom prst="rect">
            <a:avLst/>
          </a:prstGeom>
        </p:spPr>
      </p:pic>
      <p:pic>
        <p:nvPicPr>
          <p:cNvPr id="144" name="Picture 14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247" y="60147"/>
            <a:ext cx="1708507" cy="427127"/>
          </a:xfrm>
          <a:prstGeom prst="rect">
            <a:avLst/>
          </a:prstGeom>
        </p:spPr>
      </p:pic>
      <p:pic>
        <p:nvPicPr>
          <p:cNvPr id="145" name="Picture 14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2159" y="60147"/>
            <a:ext cx="1708507" cy="427127"/>
          </a:xfrm>
          <a:prstGeom prst="rect">
            <a:avLst/>
          </a:prstGeom>
        </p:spPr>
      </p:pic>
      <p:pic>
        <p:nvPicPr>
          <p:cNvPr id="146" name="Picture 145"/>
          <p:cNvPicPr>
            <a:picLocks noChangeAspect="1"/>
          </p:cNvPicPr>
          <p:nvPr/>
        </p:nvPicPr>
        <p:blipFill rotWithShape="1">
          <a:blip r:embed="rId2"/>
          <a:srcRect l="74159" t="-2235" r="12309" b="91970"/>
          <a:stretch/>
        </p:blipFill>
        <p:spPr>
          <a:xfrm>
            <a:off x="3649284" y="-78490"/>
            <a:ext cx="482138" cy="697790"/>
          </a:xfrm>
          <a:prstGeom prst="rect">
            <a:avLst/>
          </a:prstGeom>
        </p:spPr>
      </p:pic>
      <p:pic>
        <p:nvPicPr>
          <p:cNvPr id="147" name="Picture 146"/>
          <p:cNvPicPr>
            <a:picLocks noChangeAspect="1"/>
          </p:cNvPicPr>
          <p:nvPr/>
        </p:nvPicPr>
        <p:blipFill rotWithShape="1">
          <a:blip r:embed="rId2"/>
          <a:srcRect l="74159" t="-2235" r="12309" b="91970"/>
          <a:stretch/>
        </p:blipFill>
        <p:spPr>
          <a:xfrm>
            <a:off x="8863660" y="-78490"/>
            <a:ext cx="482138" cy="697790"/>
          </a:xfrm>
          <a:prstGeom prst="rect">
            <a:avLst/>
          </a:prstGeom>
        </p:spPr>
      </p:pic>
      <p:sp>
        <p:nvSpPr>
          <p:cNvPr id="148" name="Rectangle 147"/>
          <p:cNvSpPr/>
          <p:nvPr/>
        </p:nvSpPr>
        <p:spPr>
          <a:xfrm>
            <a:off x="3673748" y="-144990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CH" sz="54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1</a:t>
            </a:r>
            <a:endParaRPr lang="de-CH" sz="5400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8891779" y="-144990"/>
            <a:ext cx="53572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CH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2</a:t>
            </a:r>
            <a:endParaRPr lang="de-CH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grpSp>
        <p:nvGrpSpPr>
          <p:cNvPr id="150" name="Group 149"/>
          <p:cNvGrpSpPr/>
          <p:nvPr/>
        </p:nvGrpSpPr>
        <p:grpSpPr>
          <a:xfrm>
            <a:off x="955190" y="2478489"/>
            <a:ext cx="3380037" cy="3486178"/>
            <a:chOff x="1661772" y="2457707"/>
            <a:chExt cx="3380037" cy="3486178"/>
          </a:xfrm>
        </p:grpSpPr>
        <p:sp>
          <p:nvSpPr>
            <p:cNvPr id="151" name="TextBox 150"/>
            <p:cNvSpPr txBox="1"/>
            <p:nvPr/>
          </p:nvSpPr>
          <p:spPr>
            <a:xfrm>
              <a:off x="2258877" y="5631070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21:55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1661772" y="5410336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19:05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53" name="TextBox 152"/>
            <p:cNvSpPr txBox="1"/>
            <p:nvPr/>
          </p:nvSpPr>
          <p:spPr>
            <a:xfrm>
              <a:off x="1860500" y="5054543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17:05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54" name="TextBox 153"/>
            <p:cNvSpPr txBox="1"/>
            <p:nvPr/>
          </p:nvSpPr>
          <p:spPr>
            <a:xfrm>
              <a:off x="2073287" y="4768955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15:59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155" name="Picture 154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82494" y="5588000"/>
              <a:ext cx="161401" cy="188162"/>
            </a:xfrm>
            <a:prstGeom prst="rect">
              <a:avLst/>
            </a:prstGeom>
          </p:spPr>
        </p:pic>
        <p:pic>
          <p:nvPicPr>
            <p:cNvPr id="156" name="Picture 155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79599" y="5482522"/>
              <a:ext cx="161401" cy="188162"/>
            </a:xfrm>
            <a:prstGeom prst="rect">
              <a:avLst/>
            </a:prstGeom>
          </p:spPr>
        </p:pic>
        <p:pic>
          <p:nvPicPr>
            <p:cNvPr id="157" name="Picture 156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86431" y="4933469"/>
              <a:ext cx="161401" cy="188162"/>
            </a:xfrm>
            <a:prstGeom prst="rect">
              <a:avLst/>
            </a:prstGeom>
          </p:spPr>
        </p:pic>
        <p:grpSp>
          <p:nvGrpSpPr>
            <p:cNvPr id="158" name="Group 157"/>
            <p:cNvGrpSpPr/>
            <p:nvPr/>
          </p:nvGrpSpPr>
          <p:grpSpPr>
            <a:xfrm>
              <a:off x="1661774" y="2457707"/>
              <a:ext cx="1161350" cy="565956"/>
              <a:chOff x="1661774" y="2457707"/>
              <a:chExt cx="1161350" cy="565956"/>
            </a:xfrm>
          </p:grpSpPr>
          <p:sp>
            <p:nvSpPr>
              <p:cNvPr id="209" name="TextBox 208"/>
              <p:cNvSpPr txBox="1"/>
              <p:nvPr/>
            </p:nvSpPr>
            <p:spPr>
              <a:xfrm>
                <a:off x="1661774" y="2611380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solidFill>
                      <a:srgbClr val="FF0000"/>
                    </a:solidFill>
                    <a:latin typeface="Courier New" charset="0"/>
                    <a:ea typeface="Courier New" charset="0"/>
                    <a:cs typeface="Courier New" charset="0"/>
                  </a:rPr>
                  <a:t>09:32</a:t>
                </a:r>
                <a:endParaRPr lang="en-US" sz="700" kern="100" spc="-100" dirty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210" name="TextBox 209"/>
              <p:cNvSpPr txBox="1"/>
              <p:nvPr/>
            </p:nvSpPr>
            <p:spPr>
              <a:xfrm>
                <a:off x="2258877" y="2668530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solidFill>
                      <a:srgbClr val="FF0000"/>
                    </a:solidFill>
                    <a:latin typeface="Courier New" charset="0"/>
                    <a:ea typeface="Courier New" charset="0"/>
                    <a:cs typeface="Courier New" charset="0"/>
                  </a:rPr>
                  <a:t>09:45</a:t>
                </a:r>
                <a:endParaRPr lang="en-US" sz="700" kern="100" spc="-100" dirty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211" name="TextBox 210"/>
              <p:cNvSpPr txBox="1"/>
              <p:nvPr/>
            </p:nvSpPr>
            <p:spPr>
              <a:xfrm>
                <a:off x="1857643" y="2457707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smtClean="0">
                    <a:latin typeface="Courier New" charset="0"/>
                    <a:ea typeface="Courier New" charset="0"/>
                    <a:cs typeface="Courier New" charset="0"/>
                  </a:rPr>
                  <a:t>08:01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pic>
            <p:nvPicPr>
              <p:cNvPr id="212" name="Picture 211"/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BFBF9"/>
                  </a:clrFrom>
                  <a:clrTo>
                    <a:srgbClr val="FBFBF9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89738" y="2835501"/>
                <a:ext cx="161401" cy="188162"/>
              </a:xfrm>
              <a:prstGeom prst="rect">
                <a:avLst/>
              </a:prstGeom>
            </p:spPr>
          </p:pic>
          <p:pic>
            <p:nvPicPr>
              <p:cNvPr id="213" name="Picture 212"/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BFBF9"/>
                  </a:clrFrom>
                  <a:clrTo>
                    <a:srgbClr val="FBFBF9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749596" y="2771904"/>
                <a:ext cx="161401" cy="188162"/>
              </a:xfrm>
              <a:prstGeom prst="rect">
                <a:avLst/>
              </a:prstGeom>
            </p:spPr>
          </p:pic>
        </p:grpSp>
        <p:sp>
          <p:nvSpPr>
            <p:cNvPr id="159" name="TextBox 158"/>
            <p:cNvSpPr txBox="1"/>
            <p:nvPr/>
          </p:nvSpPr>
          <p:spPr>
            <a:xfrm>
              <a:off x="2880574" y="2639252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09:32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60" name="TextBox 159"/>
            <p:cNvSpPr txBox="1"/>
            <p:nvPr/>
          </p:nvSpPr>
          <p:spPr>
            <a:xfrm>
              <a:off x="3477677" y="2696402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09:45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3076443" y="2485579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08:01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162" name="Picture 161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8538" y="2863373"/>
              <a:ext cx="161401" cy="188162"/>
            </a:xfrm>
            <a:prstGeom prst="rect">
              <a:avLst/>
            </a:prstGeom>
          </p:spPr>
        </p:pic>
        <p:pic>
          <p:nvPicPr>
            <p:cNvPr id="163" name="Picture 162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968396" y="2799776"/>
              <a:ext cx="161401" cy="188162"/>
            </a:xfrm>
            <a:prstGeom prst="rect">
              <a:avLst/>
            </a:prstGeom>
          </p:spPr>
        </p:pic>
        <p:grpSp>
          <p:nvGrpSpPr>
            <p:cNvPr id="164" name="Group 163"/>
            <p:cNvGrpSpPr/>
            <p:nvPr/>
          </p:nvGrpSpPr>
          <p:grpSpPr>
            <a:xfrm>
              <a:off x="1661773" y="3606491"/>
              <a:ext cx="1162803" cy="660308"/>
              <a:chOff x="1661773" y="3606491"/>
              <a:chExt cx="1162803" cy="660308"/>
            </a:xfrm>
          </p:grpSpPr>
          <p:sp>
            <p:nvSpPr>
              <p:cNvPr id="200" name="TextBox 199"/>
              <p:cNvSpPr txBox="1"/>
              <p:nvPr/>
            </p:nvSpPr>
            <p:spPr>
              <a:xfrm>
                <a:off x="1661774" y="3606491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11:59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201" name="TextBox 200"/>
              <p:cNvSpPr txBox="1"/>
              <p:nvPr/>
            </p:nvSpPr>
            <p:spPr>
              <a:xfrm>
                <a:off x="2260329" y="3606491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11:55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202" name="TextBox 201"/>
              <p:cNvSpPr txBox="1"/>
              <p:nvPr/>
            </p:nvSpPr>
            <p:spPr>
              <a:xfrm>
                <a:off x="1661773" y="3758891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12:48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203" name="TextBox 202"/>
              <p:cNvSpPr txBox="1"/>
              <p:nvPr/>
            </p:nvSpPr>
            <p:spPr>
              <a:xfrm>
                <a:off x="2258877" y="3907999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smtClean="0">
                    <a:solidFill>
                      <a:srgbClr val="FF0000"/>
                    </a:solidFill>
                    <a:latin typeface="Courier New" charset="0"/>
                    <a:ea typeface="Courier New" charset="0"/>
                    <a:cs typeface="Courier New" charset="0"/>
                  </a:rPr>
                  <a:t>13:42</a:t>
                </a:r>
                <a:endParaRPr lang="en-US" sz="700" kern="100" spc="-100" dirty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pic>
            <p:nvPicPr>
              <p:cNvPr id="204" name="Picture 203"/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BFBF9"/>
                  </a:clrFrom>
                  <a:clrTo>
                    <a:srgbClr val="FBFBF9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1890" y="4078637"/>
                <a:ext cx="161401" cy="188162"/>
              </a:xfrm>
              <a:prstGeom prst="rect">
                <a:avLst/>
              </a:prstGeom>
            </p:spPr>
          </p:pic>
          <p:sp>
            <p:nvSpPr>
              <p:cNvPr id="205" name="TextBox 204"/>
              <p:cNvSpPr txBox="1"/>
              <p:nvPr/>
            </p:nvSpPr>
            <p:spPr>
              <a:xfrm>
                <a:off x="1871957" y="3633484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11:59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206" name="TextBox 205"/>
              <p:cNvSpPr txBox="1"/>
              <p:nvPr/>
            </p:nvSpPr>
            <p:spPr>
              <a:xfrm>
                <a:off x="1871956" y="3785884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12:48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207" name="TextBox 206"/>
              <p:cNvSpPr txBox="1"/>
              <p:nvPr/>
            </p:nvSpPr>
            <p:spPr>
              <a:xfrm>
                <a:off x="2073288" y="3609663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11:59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208" name="TextBox 207"/>
              <p:cNvSpPr txBox="1"/>
              <p:nvPr/>
            </p:nvSpPr>
            <p:spPr>
              <a:xfrm>
                <a:off x="2073287" y="3762063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12:48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</p:grpSp>
        <p:grpSp>
          <p:nvGrpSpPr>
            <p:cNvPr id="165" name="Group 164"/>
            <p:cNvGrpSpPr/>
            <p:nvPr/>
          </p:nvGrpSpPr>
          <p:grpSpPr>
            <a:xfrm>
              <a:off x="2462359" y="3598345"/>
              <a:ext cx="1581018" cy="660308"/>
              <a:chOff x="1243558" y="3606491"/>
              <a:chExt cx="1581018" cy="660308"/>
            </a:xfrm>
          </p:grpSpPr>
          <p:sp>
            <p:nvSpPr>
              <p:cNvPr id="191" name="TextBox 190"/>
              <p:cNvSpPr txBox="1"/>
              <p:nvPr/>
            </p:nvSpPr>
            <p:spPr>
              <a:xfrm>
                <a:off x="1243559" y="3606491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11:59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192" name="TextBox 191"/>
              <p:cNvSpPr txBox="1"/>
              <p:nvPr/>
            </p:nvSpPr>
            <p:spPr>
              <a:xfrm>
                <a:off x="2260329" y="3606491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11:55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193" name="TextBox 192"/>
              <p:cNvSpPr txBox="1"/>
              <p:nvPr/>
            </p:nvSpPr>
            <p:spPr>
              <a:xfrm>
                <a:off x="1243558" y="3758891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12:48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194" name="TextBox 193"/>
              <p:cNvSpPr txBox="1"/>
              <p:nvPr/>
            </p:nvSpPr>
            <p:spPr>
              <a:xfrm>
                <a:off x="2258877" y="3907999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smtClean="0">
                    <a:solidFill>
                      <a:srgbClr val="FF0000"/>
                    </a:solidFill>
                    <a:latin typeface="Courier New" charset="0"/>
                    <a:ea typeface="Courier New" charset="0"/>
                    <a:cs typeface="Courier New" charset="0"/>
                  </a:rPr>
                  <a:t>13:42</a:t>
                </a:r>
                <a:endParaRPr lang="en-US" sz="700" kern="100" spc="-100" dirty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pic>
            <p:nvPicPr>
              <p:cNvPr id="195" name="Picture 194"/>
              <p:cNvPicPr>
                <a:picLocks noChangeAspect="1"/>
              </p:cNvPicPr>
              <p:nvPr/>
            </p:nvPicPr>
            <p:blipFill>
              <a:blip r:embed="rId4">
                <a:clrChange>
                  <a:clrFrom>
                    <a:srgbClr val="FBFBF9"/>
                  </a:clrFrom>
                  <a:clrTo>
                    <a:srgbClr val="FBFBF9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421890" y="4078637"/>
                <a:ext cx="161401" cy="188162"/>
              </a:xfrm>
              <a:prstGeom prst="rect">
                <a:avLst/>
              </a:prstGeom>
            </p:spPr>
          </p:pic>
          <p:sp>
            <p:nvSpPr>
              <p:cNvPr id="196" name="TextBox 195"/>
              <p:cNvSpPr txBox="1"/>
              <p:nvPr/>
            </p:nvSpPr>
            <p:spPr>
              <a:xfrm>
                <a:off x="1871957" y="3633484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11:59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197" name="TextBox 196"/>
              <p:cNvSpPr txBox="1"/>
              <p:nvPr/>
            </p:nvSpPr>
            <p:spPr>
              <a:xfrm>
                <a:off x="1871956" y="3785884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12:48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198" name="TextBox 197"/>
              <p:cNvSpPr txBox="1"/>
              <p:nvPr/>
            </p:nvSpPr>
            <p:spPr>
              <a:xfrm>
                <a:off x="2073288" y="3609663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11:59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  <p:sp>
            <p:nvSpPr>
              <p:cNvPr id="199" name="TextBox 198"/>
              <p:cNvSpPr txBox="1"/>
              <p:nvPr/>
            </p:nvSpPr>
            <p:spPr>
              <a:xfrm>
                <a:off x="2073287" y="3762063"/>
                <a:ext cx="564247" cy="20005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700" kern="100" spc="-100" dirty="0" smtClean="0">
                    <a:latin typeface="Courier New" charset="0"/>
                    <a:ea typeface="Courier New" charset="0"/>
                    <a:cs typeface="Courier New" charset="0"/>
                  </a:rPr>
                  <a:t>12:48</a:t>
                </a:r>
                <a:endParaRPr lang="en-US" sz="700" kern="100" spc="-100" dirty="0">
                  <a:latin typeface="Courier New" charset="0"/>
                  <a:ea typeface="Courier New" charset="0"/>
                  <a:cs typeface="Courier New" charset="0"/>
                </a:endParaRPr>
              </a:p>
            </p:txBody>
          </p:sp>
        </p:grpSp>
        <p:sp>
          <p:nvSpPr>
            <p:cNvPr id="166" name="TextBox 165"/>
            <p:cNvSpPr txBox="1"/>
            <p:nvPr/>
          </p:nvSpPr>
          <p:spPr>
            <a:xfrm>
              <a:off x="3674464" y="3608114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11:59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3674463" y="3760514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12:48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68" name="TextBox 167"/>
            <p:cNvSpPr txBox="1"/>
            <p:nvPr/>
          </p:nvSpPr>
          <p:spPr>
            <a:xfrm>
              <a:off x="3272312" y="2517137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08:31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69" name="TextBox 168"/>
            <p:cNvSpPr txBox="1"/>
            <p:nvPr/>
          </p:nvSpPr>
          <p:spPr>
            <a:xfrm>
              <a:off x="2065709" y="2529741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latin typeface="Courier New" charset="0"/>
                  <a:ea typeface="Courier New" charset="0"/>
                  <a:cs typeface="Courier New" charset="0"/>
                </a:rPr>
                <a:t>08:01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2462359" y="5124920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17:35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71" name="TextBox 170"/>
            <p:cNvSpPr txBox="1"/>
            <p:nvPr/>
          </p:nvSpPr>
          <p:spPr>
            <a:xfrm>
              <a:off x="3286626" y="5387945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19:05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172" name="Picture 171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07348" y="5565609"/>
              <a:ext cx="161401" cy="188162"/>
            </a:xfrm>
            <a:prstGeom prst="rect">
              <a:avLst/>
            </a:prstGeom>
          </p:spPr>
        </p:pic>
        <p:sp>
          <p:nvSpPr>
            <p:cNvPr id="173" name="TextBox 172"/>
            <p:cNvSpPr txBox="1"/>
            <p:nvPr/>
          </p:nvSpPr>
          <p:spPr>
            <a:xfrm>
              <a:off x="3076443" y="5610391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21:55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174" name="Picture 173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97165" y="5461843"/>
              <a:ext cx="161401" cy="188162"/>
            </a:xfrm>
            <a:prstGeom prst="rect">
              <a:avLst/>
            </a:prstGeom>
          </p:spPr>
        </p:pic>
        <p:sp>
          <p:nvSpPr>
            <p:cNvPr id="175" name="TextBox 174"/>
            <p:cNvSpPr txBox="1"/>
            <p:nvPr/>
          </p:nvSpPr>
          <p:spPr>
            <a:xfrm>
              <a:off x="3487815" y="5606668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21:55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176" name="Picture 175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08537" y="5458120"/>
              <a:ext cx="161401" cy="188162"/>
            </a:xfrm>
            <a:prstGeom prst="rect">
              <a:avLst/>
            </a:prstGeom>
          </p:spPr>
        </p:pic>
        <p:sp>
          <p:nvSpPr>
            <p:cNvPr id="177" name="TextBox 176"/>
            <p:cNvSpPr txBox="1"/>
            <p:nvPr/>
          </p:nvSpPr>
          <p:spPr>
            <a:xfrm>
              <a:off x="3689471" y="5616429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21:55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178" name="Picture 177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6624" y="5755723"/>
              <a:ext cx="161401" cy="188162"/>
            </a:xfrm>
            <a:prstGeom prst="rect">
              <a:avLst/>
            </a:prstGeom>
          </p:spPr>
        </p:pic>
        <p:sp>
          <p:nvSpPr>
            <p:cNvPr id="179" name="TextBox 178"/>
            <p:cNvSpPr txBox="1"/>
            <p:nvPr/>
          </p:nvSpPr>
          <p:spPr>
            <a:xfrm>
              <a:off x="3890893" y="5154570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latin typeface="Courier New" charset="0"/>
                  <a:ea typeface="Courier New" charset="0"/>
                  <a:cs typeface="Courier New" charset="0"/>
                </a:rPr>
                <a:t>17:35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80" name="TextBox 179"/>
            <p:cNvSpPr txBox="1"/>
            <p:nvPr/>
          </p:nvSpPr>
          <p:spPr>
            <a:xfrm>
              <a:off x="3875530" y="3406436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11:00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181" name="Picture 180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96252" y="3571541"/>
              <a:ext cx="161401" cy="188162"/>
            </a:xfrm>
            <a:prstGeom prst="rect">
              <a:avLst/>
            </a:prstGeom>
          </p:spPr>
        </p:pic>
        <p:sp>
          <p:nvSpPr>
            <p:cNvPr id="182" name="TextBox 181"/>
            <p:cNvSpPr txBox="1"/>
            <p:nvPr/>
          </p:nvSpPr>
          <p:spPr>
            <a:xfrm>
              <a:off x="3875657" y="3904927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13:42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183" name="Picture 182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038670" y="4075565"/>
              <a:ext cx="161401" cy="188162"/>
            </a:xfrm>
            <a:prstGeom prst="rect">
              <a:avLst/>
            </a:prstGeom>
          </p:spPr>
        </p:pic>
        <p:sp>
          <p:nvSpPr>
            <p:cNvPr id="184" name="TextBox 183"/>
            <p:cNvSpPr txBox="1"/>
            <p:nvPr/>
          </p:nvSpPr>
          <p:spPr>
            <a:xfrm>
              <a:off x="3669482" y="2498183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08:01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85" name="TextBox 184"/>
            <p:cNvSpPr txBox="1"/>
            <p:nvPr/>
          </p:nvSpPr>
          <p:spPr>
            <a:xfrm>
              <a:off x="3865351" y="2529741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08:31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86" name="TextBox 185"/>
            <p:cNvSpPr txBox="1"/>
            <p:nvPr/>
          </p:nvSpPr>
          <p:spPr>
            <a:xfrm>
              <a:off x="4470951" y="2796429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10:15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187" name="Picture 186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601812" y="2963400"/>
              <a:ext cx="161401" cy="188162"/>
            </a:xfrm>
            <a:prstGeom prst="rect">
              <a:avLst/>
            </a:prstGeom>
          </p:spPr>
        </p:pic>
        <p:sp>
          <p:nvSpPr>
            <p:cNvPr id="188" name="TextBox 187"/>
            <p:cNvSpPr txBox="1"/>
            <p:nvPr/>
          </p:nvSpPr>
          <p:spPr>
            <a:xfrm>
              <a:off x="4477562" y="3637348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11:59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>
              <a:off x="4477561" y="3789748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12:48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190" name="TextBox 189"/>
            <p:cNvSpPr txBox="1"/>
            <p:nvPr/>
          </p:nvSpPr>
          <p:spPr>
            <a:xfrm>
              <a:off x="4477561" y="5165838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latin typeface="Courier New" charset="0"/>
                  <a:ea typeface="Courier New" charset="0"/>
                  <a:cs typeface="Courier New" charset="0"/>
                </a:rPr>
                <a:t>17:35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</p:grpSp>
      <p:sp>
        <p:nvSpPr>
          <p:cNvPr id="214" name="TextBox 213"/>
          <p:cNvSpPr txBox="1"/>
          <p:nvPr/>
        </p:nvSpPr>
        <p:spPr>
          <a:xfrm>
            <a:off x="6726193" y="5646934"/>
            <a:ext cx="56424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kern="100" spc="-100" dirty="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21:55</a:t>
            </a:r>
            <a:endParaRPr lang="en-US" sz="700" kern="100" spc="-1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215" name="TextBox 214"/>
          <p:cNvSpPr txBox="1"/>
          <p:nvPr/>
        </p:nvSpPr>
        <p:spPr>
          <a:xfrm>
            <a:off x="6129088" y="5426200"/>
            <a:ext cx="56424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kern="100" spc="-10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19:05</a:t>
            </a:r>
            <a:endParaRPr lang="en-US" sz="700" kern="100" spc="-1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216" name="TextBox 215"/>
          <p:cNvSpPr txBox="1"/>
          <p:nvPr/>
        </p:nvSpPr>
        <p:spPr>
          <a:xfrm>
            <a:off x="6327816" y="5070407"/>
            <a:ext cx="56424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kern="100" spc="-100" dirty="0" smtClean="0">
                <a:latin typeface="Courier New" charset="0"/>
                <a:ea typeface="Courier New" charset="0"/>
                <a:cs typeface="Courier New" charset="0"/>
              </a:rPr>
              <a:t>17:05</a:t>
            </a:r>
            <a:endParaRPr lang="en-US" sz="700" kern="100" spc="-100" dirty="0">
              <a:latin typeface="Courier New" charset="0"/>
              <a:ea typeface="Courier New" charset="0"/>
              <a:cs typeface="Courier New" charset="0"/>
            </a:endParaRPr>
          </a:p>
        </p:txBody>
      </p:sp>
      <p:sp>
        <p:nvSpPr>
          <p:cNvPr id="217" name="TextBox 216"/>
          <p:cNvSpPr txBox="1"/>
          <p:nvPr/>
        </p:nvSpPr>
        <p:spPr>
          <a:xfrm>
            <a:off x="6540603" y="4784819"/>
            <a:ext cx="56424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kern="100" spc="-100" smtClean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rPr>
              <a:t>15:59</a:t>
            </a:r>
            <a:endParaRPr lang="en-US" sz="700" kern="100" spc="-100" dirty="0">
              <a:solidFill>
                <a:srgbClr val="FF0000"/>
              </a:solidFill>
              <a:latin typeface="Courier New" charset="0"/>
              <a:ea typeface="Courier New" charset="0"/>
              <a:cs typeface="Courier New" charset="0"/>
            </a:endParaRPr>
          </a:p>
        </p:txBody>
      </p:sp>
      <p:pic>
        <p:nvPicPr>
          <p:cNvPr id="218" name="Picture 217"/>
          <p:cNvPicPr>
            <a:picLocks noChangeAspect="1"/>
          </p:cNvPicPr>
          <p:nvPr/>
        </p:nvPicPr>
        <p:blipFill>
          <a:blip r:embed="rId4">
            <a:clrChange>
              <a:clrFrom>
                <a:srgbClr val="FBFBF9"/>
              </a:clrFrom>
              <a:clrTo>
                <a:srgbClr val="FBFB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49810" y="5603864"/>
            <a:ext cx="161401" cy="188162"/>
          </a:xfrm>
          <a:prstGeom prst="rect">
            <a:avLst/>
          </a:prstGeom>
        </p:spPr>
      </p:pic>
      <p:pic>
        <p:nvPicPr>
          <p:cNvPr id="219" name="Picture 218"/>
          <p:cNvPicPr>
            <a:picLocks noChangeAspect="1"/>
          </p:cNvPicPr>
          <p:nvPr/>
        </p:nvPicPr>
        <p:blipFill>
          <a:blip r:embed="rId4">
            <a:clrChange>
              <a:clrFrom>
                <a:srgbClr val="FBFBF9"/>
              </a:clrFrom>
              <a:clrTo>
                <a:srgbClr val="FBFB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46915" y="5498386"/>
            <a:ext cx="161401" cy="188162"/>
          </a:xfrm>
          <a:prstGeom prst="rect">
            <a:avLst/>
          </a:prstGeom>
        </p:spPr>
      </p:pic>
      <p:pic>
        <p:nvPicPr>
          <p:cNvPr id="220" name="Picture 219"/>
          <p:cNvPicPr>
            <a:picLocks noChangeAspect="1"/>
          </p:cNvPicPr>
          <p:nvPr/>
        </p:nvPicPr>
        <p:blipFill>
          <a:blip r:embed="rId4">
            <a:clrChange>
              <a:clrFrom>
                <a:srgbClr val="FBFBF9"/>
              </a:clrFrom>
              <a:clrTo>
                <a:srgbClr val="FBFBF9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3747" y="4949333"/>
            <a:ext cx="161401" cy="188162"/>
          </a:xfrm>
          <a:prstGeom prst="rect">
            <a:avLst/>
          </a:prstGeom>
        </p:spPr>
      </p:pic>
      <p:grpSp>
        <p:nvGrpSpPr>
          <p:cNvPr id="221" name="Group 220"/>
          <p:cNvGrpSpPr/>
          <p:nvPr/>
        </p:nvGrpSpPr>
        <p:grpSpPr>
          <a:xfrm>
            <a:off x="6129090" y="2473571"/>
            <a:ext cx="1161350" cy="565956"/>
            <a:chOff x="1661774" y="2457707"/>
            <a:chExt cx="1161350" cy="565956"/>
          </a:xfrm>
        </p:grpSpPr>
        <p:sp>
          <p:nvSpPr>
            <p:cNvPr id="222" name="TextBox 221"/>
            <p:cNvSpPr txBox="1"/>
            <p:nvPr/>
          </p:nvSpPr>
          <p:spPr>
            <a:xfrm>
              <a:off x="1661774" y="2611380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09:32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223" name="TextBox 222"/>
            <p:cNvSpPr txBox="1"/>
            <p:nvPr/>
          </p:nvSpPr>
          <p:spPr>
            <a:xfrm>
              <a:off x="2258877" y="2668530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09:45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224" name="TextBox 223"/>
            <p:cNvSpPr txBox="1"/>
            <p:nvPr/>
          </p:nvSpPr>
          <p:spPr>
            <a:xfrm>
              <a:off x="1857643" y="2457707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latin typeface="Courier New" charset="0"/>
                  <a:ea typeface="Courier New" charset="0"/>
                  <a:cs typeface="Courier New" charset="0"/>
                </a:rPr>
                <a:t>08:01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225" name="Picture 224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389738" y="2835501"/>
              <a:ext cx="161401" cy="188162"/>
            </a:xfrm>
            <a:prstGeom prst="rect">
              <a:avLst/>
            </a:prstGeom>
          </p:spPr>
        </p:pic>
        <p:pic>
          <p:nvPicPr>
            <p:cNvPr id="226" name="Picture 225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49596" y="2771904"/>
              <a:ext cx="161401" cy="188162"/>
            </a:xfrm>
            <a:prstGeom prst="rect">
              <a:avLst/>
            </a:prstGeom>
          </p:spPr>
        </p:pic>
      </p:grpSp>
      <p:grpSp>
        <p:nvGrpSpPr>
          <p:cNvPr id="227" name="Group 226"/>
          <p:cNvGrpSpPr/>
          <p:nvPr/>
        </p:nvGrpSpPr>
        <p:grpSpPr>
          <a:xfrm>
            <a:off x="6129089" y="3622355"/>
            <a:ext cx="1162803" cy="660308"/>
            <a:chOff x="1661773" y="3606491"/>
            <a:chExt cx="1162803" cy="660308"/>
          </a:xfrm>
        </p:grpSpPr>
        <p:sp>
          <p:nvSpPr>
            <p:cNvPr id="228" name="TextBox 227"/>
            <p:cNvSpPr txBox="1"/>
            <p:nvPr/>
          </p:nvSpPr>
          <p:spPr>
            <a:xfrm>
              <a:off x="1661774" y="3606491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11:59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229" name="TextBox 228"/>
            <p:cNvSpPr txBox="1"/>
            <p:nvPr/>
          </p:nvSpPr>
          <p:spPr>
            <a:xfrm>
              <a:off x="2260329" y="3606491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11:55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230" name="TextBox 229"/>
            <p:cNvSpPr txBox="1"/>
            <p:nvPr/>
          </p:nvSpPr>
          <p:spPr>
            <a:xfrm>
              <a:off x="1661773" y="3758891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12:48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231" name="TextBox 230"/>
            <p:cNvSpPr txBox="1"/>
            <p:nvPr/>
          </p:nvSpPr>
          <p:spPr>
            <a:xfrm>
              <a:off x="2258877" y="3907999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smtClean="0">
                  <a:solidFill>
                    <a:srgbClr val="FF0000"/>
                  </a:solidFill>
                  <a:latin typeface="Courier New" charset="0"/>
                  <a:ea typeface="Courier New" charset="0"/>
                  <a:cs typeface="Courier New" charset="0"/>
                </a:rPr>
                <a:t>13:42</a:t>
              </a:r>
              <a:endParaRPr lang="en-US" sz="700" kern="100" spc="-100" dirty="0">
                <a:solidFill>
                  <a:srgbClr val="FF0000"/>
                </a:solidFill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pic>
          <p:nvPicPr>
            <p:cNvPr id="232" name="Picture 231"/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BFBF9"/>
                </a:clrFrom>
                <a:clrTo>
                  <a:srgbClr val="FBFBF9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421890" y="4078637"/>
              <a:ext cx="161401" cy="188162"/>
            </a:xfrm>
            <a:prstGeom prst="rect">
              <a:avLst/>
            </a:prstGeom>
          </p:spPr>
        </p:pic>
        <p:sp>
          <p:nvSpPr>
            <p:cNvPr id="233" name="TextBox 232"/>
            <p:cNvSpPr txBox="1"/>
            <p:nvPr/>
          </p:nvSpPr>
          <p:spPr>
            <a:xfrm>
              <a:off x="1871957" y="3633484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11:59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234" name="TextBox 233"/>
            <p:cNvSpPr txBox="1"/>
            <p:nvPr/>
          </p:nvSpPr>
          <p:spPr>
            <a:xfrm>
              <a:off x="1871956" y="3785884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12:48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235" name="TextBox 234"/>
            <p:cNvSpPr txBox="1"/>
            <p:nvPr/>
          </p:nvSpPr>
          <p:spPr>
            <a:xfrm>
              <a:off x="2073288" y="3609663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11:59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  <p:sp>
          <p:nvSpPr>
            <p:cNvPr id="236" name="TextBox 235"/>
            <p:cNvSpPr txBox="1"/>
            <p:nvPr/>
          </p:nvSpPr>
          <p:spPr>
            <a:xfrm>
              <a:off x="2073287" y="3762063"/>
              <a:ext cx="564247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kern="100" spc="-100" dirty="0" smtClean="0">
                  <a:latin typeface="Courier New" charset="0"/>
                  <a:ea typeface="Courier New" charset="0"/>
                  <a:cs typeface="Courier New" charset="0"/>
                </a:rPr>
                <a:t>12:48</a:t>
              </a:r>
              <a:endParaRPr lang="en-US" sz="700" kern="100" spc="-100" dirty="0">
                <a:latin typeface="Courier New" charset="0"/>
                <a:ea typeface="Courier New" charset="0"/>
                <a:cs typeface="Courier New" charset="0"/>
              </a:endParaRPr>
            </a:p>
          </p:txBody>
        </p:sp>
      </p:grpSp>
      <p:sp>
        <p:nvSpPr>
          <p:cNvPr id="237" name="TextBox 236"/>
          <p:cNvSpPr txBox="1"/>
          <p:nvPr/>
        </p:nvSpPr>
        <p:spPr>
          <a:xfrm>
            <a:off x="6533025" y="2545605"/>
            <a:ext cx="564247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00" kern="100" spc="-100" smtClean="0">
                <a:latin typeface="Courier New" charset="0"/>
                <a:ea typeface="Courier New" charset="0"/>
                <a:cs typeface="Courier New" charset="0"/>
              </a:rPr>
              <a:t>08:01</a:t>
            </a:r>
            <a:endParaRPr lang="en-US" sz="700" kern="100" spc="-100" dirty="0">
              <a:latin typeface="Courier New" charset="0"/>
              <a:ea typeface="Courier New" charset="0"/>
              <a:cs typeface="Courier New" charset="0"/>
            </a:endParaRPr>
          </a:p>
        </p:txBody>
      </p:sp>
      <p:grpSp>
        <p:nvGrpSpPr>
          <p:cNvPr id="241" name="Group 240"/>
          <p:cNvGrpSpPr/>
          <p:nvPr/>
        </p:nvGrpSpPr>
        <p:grpSpPr>
          <a:xfrm>
            <a:off x="2043527" y="391270"/>
            <a:ext cx="1673693" cy="409461"/>
            <a:chOff x="1566560" y="2294966"/>
            <a:chExt cx="8339440" cy="2492188"/>
          </a:xfrm>
          <a:effectLst>
            <a:outerShdw blurRad="50800" dist="38100" dir="5400000" algn="ctr" rotWithShape="0">
              <a:schemeClr val="tx1"/>
            </a:outerShdw>
          </a:effectLst>
        </p:grpSpPr>
        <p:pic>
          <p:nvPicPr>
            <p:cNvPr id="242" name="Picture 241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879"/>
            <a:stretch/>
          </p:blipFill>
          <p:spPr>
            <a:xfrm>
              <a:off x="1566560" y="2294966"/>
              <a:ext cx="4529440" cy="1637893"/>
            </a:xfrm>
            <a:prstGeom prst="rect">
              <a:avLst/>
            </a:prstGeom>
          </p:spPr>
        </p:pic>
        <p:pic>
          <p:nvPicPr>
            <p:cNvPr id="243" name="Picture 242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121" b="31613"/>
            <a:stretch/>
          </p:blipFill>
          <p:spPr>
            <a:xfrm>
              <a:off x="5376560" y="2294966"/>
              <a:ext cx="4529440" cy="2492188"/>
            </a:xfrm>
            <a:prstGeom prst="rect">
              <a:avLst/>
            </a:prstGeom>
          </p:spPr>
        </p:pic>
      </p:grpSp>
      <p:grpSp>
        <p:nvGrpSpPr>
          <p:cNvPr id="244" name="Group 243"/>
          <p:cNvGrpSpPr/>
          <p:nvPr/>
        </p:nvGrpSpPr>
        <p:grpSpPr>
          <a:xfrm>
            <a:off x="7204026" y="375611"/>
            <a:ext cx="1673693" cy="409461"/>
            <a:chOff x="1566560" y="2294966"/>
            <a:chExt cx="8339440" cy="2492188"/>
          </a:xfrm>
          <a:effectLst>
            <a:outerShdw blurRad="50800" dist="38100" dir="5400000" algn="ctr" rotWithShape="0">
              <a:schemeClr val="tx1"/>
            </a:outerShdw>
          </a:effectLst>
        </p:grpSpPr>
        <p:pic>
          <p:nvPicPr>
            <p:cNvPr id="245" name="Picture 244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879"/>
            <a:stretch/>
          </p:blipFill>
          <p:spPr>
            <a:xfrm>
              <a:off x="1566560" y="2294966"/>
              <a:ext cx="4529440" cy="1637893"/>
            </a:xfrm>
            <a:prstGeom prst="rect">
              <a:avLst/>
            </a:prstGeom>
          </p:spPr>
        </p:pic>
        <p:pic>
          <p:nvPicPr>
            <p:cNvPr id="246" name="Picture 245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7121" b="31613"/>
            <a:stretch/>
          </p:blipFill>
          <p:spPr>
            <a:xfrm>
              <a:off x="5376560" y="2294966"/>
              <a:ext cx="4529440" cy="249218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940273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287</TotalTime>
  <Words>70</Words>
  <Application>Microsoft Macintosh PowerPoint</Application>
  <PresentationFormat>A4 Paper (210x297 mm)</PresentationFormat>
  <Paragraphs>66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Calibri</vt:lpstr>
      <vt:lpstr>Calibri Light</vt:lpstr>
      <vt:lpstr>Courier New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 Haenggi</dc:creator>
  <cp:lastModifiedBy>Lorenz Haenggi</cp:lastModifiedBy>
  <cp:revision>8</cp:revision>
  <cp:lastPrinted>2017-07-03T19:24:46Z</cp:lastPrinted>
  <dcterms:created xsi:type="dcterms:W3CDTF">2017-07-03T15:02:20Z</dcterms:created>
  <dcterms:modified xsi:type="dcterms:W3CDTF">2017-07-03T19:53:56Z</dcterms:modified>
</cp:coreProperties>
</file>

<file path=docProps/thumbnail.jpeg>
</file>